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9" r:id="rId2"/>
    <p:sldId id="256" r:id="rId3"/>
    <p:sldId id="257" r:id="rId4"/>
    <p:sldId id="258" r:id="rId5"/>
  </p:sldIdLst>
  <p:sldSz cx="20320000" cy="11430000"/>
  <p:notesSz cx="6858000" cy="9144000"/>
  <p:embeddedFontLst>
    <p:embeddedFont>
      <p:font typeface="Playlist Script" panose="020B0604020202020204" charset="0"/>
      <p:regular r:id="rId6"/>
    </p:embeddedFont>
    <p:embeddedFont>
      <p:font typeface="Poppins" panose="00000500000000000000" pitchFamily="2" charset="0"/>
      <p:regular r:id="rId7"/>
      <p:bold r:id="rId8"/>
      <p:italic r:id="rId9"/>
      <p:boldItalic r:id="rId10"/>
    </p:embeddedFont>
    <p:embeddedFont>
      <p:font typeface="Poppins Bold"/>
      <p:regular r:id="rId11"/>
      <p:bold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5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>
        <p:scale>
          <a:sx n="50" d="100"/>
          <a:sy n="50" d="100"/>
        </p:scale>
        <p:origin x="72" y="498"/>
      </p:cViewPr>
      <p:guideLst>
        <p:guide orient="horz" pos="2160"/>
        <p:guide pos="5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2130426"/>
            <a:ext cx="138176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3886200"/>
            <a:ext cx="11379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4112" y="4406901"/>
            <a:ext cx="138176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4112" y="2906713"/>
            <a:ext cx="138176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1600201"/>
            <a:ext cx="717973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63467" y="1600201"/>
            <a:ext cx="717973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1535113"/>
            <a:ext cx="718255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2800" y="2174875"/>
            <a:ext cx="718255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57823" y="1535113"/>
            <a:ext cx="718537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57823" y="2174875"/>
            <a:ext cx="718537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1" y="273050"/>
            <a:ext cx="534811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55644" y="273051"/>
            <a:ext cx="9087556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1" y="1435101"/>
            <a:ext cx="534811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86290" y="4800600"/>
            <a:ext cx="975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186290" y="612775"/>
            <a:ext cx="975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86290" y="5367338"/>
            <a:ext cx="975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85600" y="274639"/>
            <a:ext cx="36576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274639"/>
            <a:ext cx="10701867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4630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1600201"/>
            <a:ext cx="14630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2800" y="6356351"/>
            <a:ext cx="37930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54134" y="6356351"/>
            <a:ext cx="51477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50133" y="6356351"/>
            <a:ext cx="37930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81977D6-9906-0174-8087-8BDB3BD5CE75}"/>
              </a:ext>
            </a:extLst>
          </p:cNvPr>
          <p:cNvSpPr txBox="1"/>
          <p:nvPr/>
        </p:nvSpPr>
        <p:spPr>
          <a:xfrm>
            <a:off x="1320800" y="457200"/>
            <a:ext cx="17221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/>
              <a:t>Instructions: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F6AEC7D-9549-C5DC-7BE8-61F77389517A}"/>
              </a:ext>
            </a:extLst>
          </p:cNvPr>
          <p:cNvSpPr txBox="1"/>
          <p:nvPr/>
        </p:nvSpPr>
        <p:spPr>
          <a:xfrm>
            <a:off x="863600" y="2255796"/>
            <a:ext cx="18592800" cy="8710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Step 1: Open the File</a:t>
            </a:r>
          </a:p>
          <a:p>
            <a:r>
              <a:rPr lang="en-US" sz="2800" dirty="0"/>
              <a:t>Download and open the PowerPoint file provided.</a:t>
            </a:r>
          </a:p>
          <a:p>
            <a:endParaRPr lang="en-US" sz="2800" dirty="0"/>
          </a:p>
          <a:p>
            <a:r>
              <a:rPr lang="en-US" sz="2800" b="1" dirty="0"/>
              <a:t>Step 2: Swap in Your Photo</a:t>
            </a:r>
          </a:p>
          <a:p>
            <a:r>
              <a:rPr lang="en-US" sz="2800" dirty="0"/>
              <a:t>Click on the photo placeholder (the circle where the sample headshot photo is).</a:t>
            </a:r>
          </a:p>
          <a:p>
            <a:r>
              <a:rPr lang="en-US" sz="2800" dirty="0"/>
              <a:t>Right-click and choose Change Picture → From a File.</a:t>
            </a:r>
          </a:p>
          <a:p>
            <a:r>
              <a:rPr lang="en-US" sz="2800" dirty="0"/>
              <a:t>Browse your computer, select your photo, and click Insert.</a:t>
            </a:r>
          </a:p>
          <a:p>
            <a:pPr lvl="1"/>
            <a:r>
              <a:rPr lang="en-US" sz="2800" dirty="0"/>
              <a:t>Your image will automatically replace the placeholder photo.</a:t>
            </a:r>
          </a:p>
          <a:p>
            <a:pPr lvl="1"/>
            <a:r>
              <a:rPr lang="en-US" sz="2800" dirty="0"/>
              <a:t>If needed, you can adjust how it fits by right-clicking the picture and selecting Crop.</a:t>
            </a:r>
          </a:p>
          <a:p>
            <a:pPr lvl="1"/>
            <a:endParaRPr lang="en-US" sz="2800" dirty="0"/>
          </a:p>
          <a:p>
            <a:r>
              <a:rPr lang="en-US" sz="2800" b="1" dirty="0"/>
              <a:t>Step 3: Save Your Slide as an Image</a:t>
            </a:r>
          </a:p>
          <a:p>
            <a:r>
              <a:rPr lang="en-US" sz="2800" dirty="0"/>
              <a:t>Once your photo is added, go to the left-hand slide panel and click on your personalized slide.</a:t>
            </a:r>
          </a:p>
          <a:p>
            <a:r>
              <a:rPr lang="en-US" sz="2800" dirty="0"/>
              <a:t>Go to the top menu and click File → Save As (or Export, depending on your version).</a:t>
            </a:r>
          </a:p>
          <a:p>
            <a:r>
              <a:rPr lang="en-US" sz="2800" dirty="0"/>
              <a:t>Choose where you’d like to save your image (e.g., Desktop).</a:t>
            </a:r>
          </a:p>
          <a:p>
            <a:r>
              <a:rPr lang="en-US" sz="2800" dirty="0"/>
              <a:t>In the Save as type dropdown menu, select JPEG File Interchange Format (.jpg) or PNG Portable Network Graphics Format (.</a:t>
            </a:r>
            <a:r>
              <a:rPr lang="en-US" sz="2800" dirty="0" err="1"/>
              <a:t>png</a:t>
            </a:r>
            <a:r>
              <a:rPr lang="en-US" sz="2800" dirty="0"/>
              <a:t>).</a:t>
            </a:r>
          </a:p>
          <a:p>
            <a:r>
              <a:rPr lang="en-US" sz="2800" dirty="0"/>
              <a:t>When asked, select Just This One so that only your customized slide is saved.</a:t>
            </a:r>
          </a:p>
          <a:p>
            <a:endParaRPr lang="en-US" sz="2800" dirty="0"/>
          </a:p>
          <a:p>
            <a:r>
              <a:rPr lang="en-US" sz="2800" b="1" dirty="0"/>
              <a:t>Step 4: Share It!</a:t>
            </a:r>
          </a:p>
          <a:p>
            <a:r>
              <a:rPr lang="en-US" sz="2800" dirty="0"/>
              <a:t>Your saved image is now ready to post on social media, include in your email signature, or share with colleagues.</a:t>
            </a:r>
          </a:p>
        </p:txBody>
      </p:sp>
    </p:spTree>
    <p:extLst>
      <p:ext uri="{BB962C8B-B14F-4D97-AF65-F5344CB8AC3E}">
        <p14:creationId xmlns:p14="http://schemas.microsoft.com/office/powerpoint/2010/main" val="5361610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902419" y="0"/>
            <a:ext cx="12417581" cy="11430000"/>
          </a:xfrm>
          <a:custGeom>
            <a:avLst/>
            <a:gdLst/>
            <a:ahLst/>
            <a:cxnLst/>
            <a:rect l="l" t="t" r="r" b="b"/>
            <a:pathLst>
              <a:path w="9747921" h="6658168">
                <a:moveTo>
                  <a:pt x="0" y="0"/>
                </a:moveTo>
                <a:lnTo>
                  <a:pt x="9747921" y="0"/>
                </a:lnTo>
                <a:lnTo>
                  <a:pt x="9747921" y="6658168"/>
                </a:lnTo>
                <a:lnTo>
                  <a:pt x="0" y="66581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6247" t="-9333" r="-26355" b="-4809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3" name="Freeform 3"/>
          <p:cNvSpPr/>
          <p:nvPr/>
        </p:nvSpPr>
        <p:spPr>
          <a:xfrm rot="-10800000" flipH="1">
            <a:off x="7902419" y="0"/>
            <a:ext cx="13230381" cy="11463580"/>
          </a:xfrm>
          <a:custGeom>
            <a:avLst/>
            <a:gdLst/>
            <a:ahLst/>
            <a:cxnLst/>
            <a:rect l="l" t="t" r="r" b="b"/>
            <a:pathLst>
              <a:path w="6213382" h="6658168">
                <a:moveTo>
                  <a:pt x="6213382" y="0"/>
                </a:moveTo>
                <a:lnTo>
                  <a:pt x="0" y="0"/>
                </a:lnTo>
                <a:lnTo>
                  <a:pt x="0" y="6658168"/>
                </a:lnTo>
                <a:lnTo>
                  <a:pt x="6213382" y="6658168"/>
                </a:lnTo>
                <a:lnTo>
                  <a:pt x="6213382" y="0"/>
                </a:lnTo>
                <a:close/>
              </a:path>
            </a:pathLst>
          </a:custGeom>
          <a:blipFill>
            <a:blip r:embed="rId3"/>
            <a:stretch>
              <a:fillRect l="-3579" r="-3579"/>
            </a:stretch>
          </a:blipFill>
        </p:spPr>
        <p:txBody>
          <a:bodyPr/>
          <a:lstStyle/>
          <a:p>
            <a:endParaRPr lang="en-US" dirty="0"/>
          </a:p>
        </p:txBody>
      </p:sp>
      <p:grpSp>
        <p:nvGrpSpPr>
          <p:cNvPr id="4" name="Group 4"/>
          <p:cNvGrpSpPr/>
          <p:nvPr/>
        </p:nvGrpSpPr>
        <p:grpSpPr>
          <a:xfrm>
            <a:off x="13665200" y="4970215"/>
            <a:ext cx="6061640" cy="6061640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1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161438" y="5207859"/>
            <a:ext cx="40718981" cy="35702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n-US" sz="6600" b="1" dirty="0">
                <a:solidFill>
                  <a:srgbClr val="609BC4"/>
                </a:solidFill>
                <a:latin typeface="Poppins Bold"/>
                <a:ea typeface="Poppins Bold"/>
                <a:cs typeface="Poppins Bold"/>
                <a:sym typeface="Poppins Bold"/>
              </a:rPr>
              <a:t>ASES 2025</a:t>
            </a:r>
          </a:p>
          <a:p>
            <a:pPr algn="just"/>
            <a:r>
              <a:rPr lang="en-US" sz="16600" dirty="0">
                <a:solidFill>
                  <a:srgbClr val="609BC4"/>
                </a:solidFill>
                <a:latin typeface="Playlist Script"/>
                <a:ea typeface="Playlist Script"/>
                <a:cs typeface="Playlist Script"/>
                <a:sym typeface="Playlist Script"/>
              </a:rPr>
              <a:t>Annual Meeting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61438" y="8636455"/>
            <a:ext cx="9510793" cy="1661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n-US" sz="5400" b="1" dirty="0">
                <a:solidFill>
                  <a:srgbClr val="609BC4"/>
                </a:solidFill>
                <a:latin typeface="Poppins Bold"/>
                <a:ea typeface="Poppins Bold"/>
                <a:cs typeface="Poppins Bold"/>
                <a:sym typeface="Poppins Bold"/>
              </a:rPr>
              <a:t>October </a:t>
            </a:r>
            <a:r>
              <a:rPr lang="en-US" sz="5400" b="1" dirty="0">
                <a:solidFill>
                  <a:srgbClr val="609BC4"/>
                </a:solidFill>
                <a:latin typeface="Poppins" panose="00000500000000000000" pitchFamily="2" charset="0"/>
                <a:ea typeface="Poppins Bold"/>
                <a:cs typeface="Poppins" panose="00000500000000000000" pitchFamily="2" charset="0"/>
                <a:sym typeface="Poppins Bold"/>
              </a:rPr>
              <a:t>15-18</a:t>
            </a:r>
            <a:r>
              <a:rPr lang="en-US" sz="5400" b="1" dirty="0">
                <a:solidFill>
                  <a:srgbClr val="609BC4"/>
                </a:solidFill>
                <a:latin typeface="Poppins Bold"/>
                <a:ea typeface="Poppins Bold"/>
                <a:cs typeface="Poppins Bold"/>
                <a:sym typeface="Poppins Bold"/>
              </a:rPr>
              <a:t>, 2025</a:t>
            </a:r>
          </a:p>
          <a:p>
            <a:pPr algn="just"/>
            <a:r>
              <a:rPr lang="en-US" sz="5400" b="1" dirty="0">
                <a:solidFill>
                  <a:srgbClr val="609BC4"/>
                </a:solidFill>
                <a:latin typeface="Poppins Bold"/>
                <a:ea typeface="Poppins Bold"/>
                <a:cs typeface="Poppins Bold"/>
                <a:sym typeface="Poppins Bold"/>
              </a:rPr>
              <a:t>San Diego, CA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41567" y="1927637"/>
            <a:ext cx="19036865" cy="175984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065"/>
              </a:lnSpc>
            </a:pPr>
            <a:r>
              <a:rPr lang="en-US" sz="16600" b="1" dirty="0">
                <a:solidFill>
                  <a:srgbClr val="285270"/>
                </a:solidFill>
                <a:latin typeface="Poppins Bold"/>
                <a:ea typeface="Poppins Bold"/>
                <a:cs typeface="Poppins Bold"/>
                <a:sym typeface="Poppins Bold"/>
              </a:rPr>
              <a:t>I’m </a:t>
            </a:r>
            <a:r>
              <a:rPr lang="en-US" sz="16600" b="1" dirty="0">
                <a:solidFill>
                  <a:srgbClr val="285270"/>
                </a:solidFill>
                <a:latin typeface="Poppins" panose="00000500000000000000" pitchFamily="2" charset="0"/>
                <a:ea typeface="Poppins Bold"/>
                <a:cs typeface="Poppins" panose="00000500000000000000" pitchFamily="2" charset="0"/>
                <a:sym typeface="Poppins Bold"/>
              </a:rPr>
              <a:t>attending</a:t>
            </a:r>
            <a:r>
              <a:rPr lang="en-US" sz="16600" b="1" dirty="0">
                <a:solidFill>
                  <a:srgbClr val="285270"/>
                </a:solidFill>
                <a:latin typeface="Poppins Bold"/>
                <a:ea typeface="Poppins Bold"/>
                <a:cs typeface="Poppins Bold"/>
                <a:sym typeface="Poppins Bold"/>
              </a:rPr>
              <a:t>...</a:t>
            </a:r>
          </a:p>
        </p:txBody>
      </p:sp>
      <p:pic>
        <p:nvPicPr>
          <p:cNvPr id="8" name="Picture 7" descr="A grey circle with a person in it&#10;&#10;AI-generated content may be incorrect.">
            <a:extLst>
              <a:ext uri="{FF2B5EF4-FFF2-40B4-BE49-F238E27FC236}">
                <a16:creationId xmlns:a16="http://schemas.microsoft.com/office/drawing/2014/main" id="{488D35F7-2779-DB44-D526-ED1C3417027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96" t="8000" r="9865" b="8000"/>
          <a:stretch>
            <a:fillRect/>
          </a:stretch>
        </p:blipFill>
        <p:spPr>
          <a:xfrm>
            <a:off x="14146010" y="5396424"/>
            <a:ext cx="5100020" cy="5209222"/>
          </a:xfrm>
          <a:prstGeom prst="ellipse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60DCEB-50FC-D607-239C-77CBEB43AD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CDE9482-0ED5-A7E3-0AA7-28BE20BD21D3}"/>
              </a:ext>
            </a:extLst>
          </p:cNvPr>
          <p:cNvSpPr/>
          <p:nvPr/>
        </p:nvSpPr>
        <p:spPr>
          <a:xfrm>
            <a:off x="7902419" y="0"/>
            <a:ext cx="12417581" cy="11430000"/>
          </a:xfrm>
          <a:custGeom>
            <a:avLst/>
            <a:gdLst/>
            <a:ahLst/>
            <a:cxnLst/>
            <a:rect l="l" t="t" r="r" b="b"/>
            <a:pathLst>
              <a:path w="9747921" h="6658168">
                <a:moveTo>
                  <a:pt x="0" y="0"/>
                </a:moveTo>
                <a:lnTo>
                  <a:pt x="9747921" y="0"/>
                </a:lnTo>
                <a:lnTo>
                  <a:pt x="9747921" y="6658168"/>
                </a:lnTo>
                <a:lnTo>
                  <a:pt x="0" y="66581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6247" t="-9333" r="-26355" b="-4809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CCA0D93F-47D6-0BF0-5D62-CFDA0294A1F1}"/>
              </a:ext>
            </a:extLst>
          </p:cNvPr>
          <p:cNvSpPr/>
          <p:nvPr/>
        </p:nvSpPr>
        <p:spPr>
          <a:xfrm rot="-10800000" flipH="1">
            <a:off x="7902419" y="0"/>
            <a:ext cx="13230381" cy="11463580"/>
          </a:xfrm>
          <a:custGeom>
            <a:avLst/>
            <a:gdLst/>
            <a:ahLst/>
            <a:cxnLst/>
            <a:rect l="l" t="t" r="r" b="b"/>
            <a:pathLst>
              <a:path w="6213382" h="6658168">
                <a:moveTo>
                  <a:pt x="6213382" y="0"/>
                </a:moveTo>
                <a:lnTo>
                  <a:pt x="0" y="0"/>
                </a:lnTo>
                <a:lnTo>
                  <a:pt x="0" y="6658168"/>
                </a:lnTo>
                <a:lnTo>
                  <a:pt x="6213382" y="6658168"/>
                </a:lnTo>
                <a:lnTo>
                  <a:pt x="6213382" y="0"/>
                </a:lnTo>
                <a:close/>
              </a:path>
            </a:pathLst>
          </a:custGeom>
          <a:blipFill>
            <a:blip r:embed="rId3"/>
            <a:stretch>
              <a:fillRect l="-3579" r="-3579"/>
            </a:stretch>
          </a:blipFill>
        </p:spPr>
        <p:txBody>
          <a:bodyPr/>
          <a:lstStyle/>
          <a:p>
            <a:endParaRPr lang="en-US" dirty="0"/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4CA1B5F5-FBC9-A418-461F-3BDA0F9F193A}"/>
              </a:ext>
            </a:extLst>
          </p:cNvPr>
          <p:cNvGrpSpPr/>
          <p:nvPr/>
        </p:nvGrpSpPr>
        <p:grpSpPr>
          <a:xfrm>
            <a:off x="13665200" y="4970215"/>
            <a:ext cx="6061640" cy="6061640"/>
            <a:chOff x="0" y="0"/>
            <a:chExt cx="812800" cy="8128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576AC4A5-1358-1D21-F3F3-C102BB136F13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79FF4DB9-0310-C31E-DC1A-CA0B45B0CF25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1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TextBox 9">
            <a:extLst>
              <a:ext uri="{FF2B5EF4-FFF2-40B4-BE49-F238E27FC236}">
                <a16:creationId xmlns:a16="http://schemas.microsoft.com/office/drawing/2014/main" id="{54A20082-EC28-BFCB-955E-8529D383B6EE}"/>
              </a:ext>
            </a:extLst>
          </p:cNvPr>
          <p:cNvSpPr txBox="1"/>
          <p:nvPr/>
        </p:nvSpPr>
        <p:spPr>
          <a:xfrm>
            <a:off x="1161438" y="5207859"/>
            <a:ext cx="40718981" cy="35702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n-US" sz="6600" b="1" dirty="0">
                <a:solidFill>
                  <a:srgbClr val="609BC4"/>
                </a:solidFill>
                <a:latin typeface="Poppins" panose="00000500000000000000" pitchFamily="2" charset="0"/>
                <a:ea typeface="Poppins Bold"/>
                <a:cs typeface="Poppins" panose="00000500000000000000" pitchFamily="2" charset="0"/>
                <a:sym typeface="Poppins Bold"/>
              </a:rPr>
              <a:t>ASES</a:t>
            </a:r>
            <a:r>
              <a:rPr lang="en-US" sz="6600" b="1" dirty="0">
                <a:solidFill>
                  <a:srgbClr val="609BC4"/>
                </a:solidFill>
                <a:latin typeface="Poppins Bold"/>
                <a:ea typeface="Poppins Bold"/>
                <a:cs typeface="Poppins Bold"/>
                <a:sym typeface="Poppins Bold"/>
              </a:rPr>
              <a:t> 2025</a:t>
            </a:r>
          </a:p>
          <a:p>
            <a:pPr algn="just"/>
            <a:r>
              <a:rPr lang="en-US" sz="16600" dirty="0">
                <a:solidFill>
                  <a:srgbClr val="609BC4"/>
                </a:solidFill>
                <a:latin typeface="Playlist Script"/>
                <a:ea typeface="Playlist Script"/>
                <a:cs typeface="Playlist Script"/>
                <a:sym typeface="Playlist Script"/>
              </a:rPr>
              <a:t>Annual Meeting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E46E2136-3936-D3BE-4AC8-6477DE32D261}"/>
              </a:ext>
            </a:extLst>
          </p:cNvPr>
          <p:cNvSpPr txBox="1"/>
          <p:nvPr/>
        </p:nvSpPr>
        <p:spPr>
          <a:xfrm>
            <a:off x="1161438" y="8636455"/>
            <a:ext cx="9510793" cy="1661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n-US" sz="5400" b="1" dirty="0">
                <a:solidFill>
                  <a:srgbClr val="609BC4"/>
                </a:solidFill>
                <a:latin typeface="Poppins Bold"/>
                <a:ea typeface="Poppins Bold"/>
                <a:cs typeface="Poppins Bold"/>
                <a:sym typeface="Poppins Bold"/>
              </a:rPr>
              <a:t>October 15-18, 2025</a:t>
            </a:r>
          </a:p>
          <a:p>
            <a:pPr algn="just"/>
            <a:r>
              <a:rPr lang="en-US" sz="5400" b="1" dirty="0">
                <a:solidFill>
                  <a:srgbClr val="609BC4"/>
                </a:solidFill>
                <a:latin typeface="Poppins Bold"/>
                <a:ea typeface="Poppins Bold"/>
                <a:cs typeface="Poppins Bold"/>
                <a:sym typeface="Poppins Bold"/>
              </a:rPr>
              <a:t>San </a:t>
            </a:r>
            <a:r>
              <a:rPr lang="en-US" sz="5400" b="1" dirty="0">
                <a:solidFill>
                  <a:srgbClr val="609BC4"/>
                </a:solidFill>
                <a:latin typeface="Poppins" panose="00000500000000000000" pitchFamily="2" charset="0"/>
                <a:ea typeface="Poppins Bold"/>
                <a:cs typeface="Poppins" panose="00000500000000000000" pitchFamily="2" charset="0"/>
                <a:sym typeface="Poppins Bold"/>
              </a:rPr>
              <a:t>Diego</a:t>
            </a:r>
            <a:r>
              <a:rPr lang="en-US" sz="5400" b="1" dirty="0">
                <a:solidFill>
                  <a:srgbClr val="609BC4"/>
                </a:solidFill>
                <a:latin typeface="Poppins Bold"/>
                <a:ea typeface="Poppins Bold"/>
                <a:cs typeface="Poppins Bold"/>
                <a:sym typeface="Poppins Bold"/>
              </a:rPr>
              <a:t>, CA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F7A5AFC4-EA14-F0A2-6BD7-6F0497D75920}"/>
              </a:ext>
            </a:extLst>
          </p:cNvPr>
          <p:cNvSpPr txBox="1"/>
          <p:nvPr/>
        </p:nvSpPr>
        <p:spPr>
          <a:xfrm>
            <a:off x="641567" y="1927637"/>
            <a:ext cx="19036865" cy="17311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065"/>
              </a:lnSpc>
            </a:pPr>
            <a:r>
              <a:rPr lang="en-US" sz="15800" b="1" dirty="0">
                <a:solidFill>
                  <a:srgbClr val="285270"/>
                </a:solidFill>
                <a:latin typeface="Poppins" panose="00000500000000000000" pitchFamily="2" charset="0"/>
                <a:ea typeface="Poppins Bold"/>
                <a:cs typeface="Poppins" panose="00000500000000000000" pitchFamily="2" charset="0"/>
                <a:sym typeface="Poppins Bold"/>
              </a:rPr>
              <a:t>I’m exhibiting at...</a:t>
            </a:r>
          </a:p>
        </p:txBody>
      </p:sp>
      <p:pic>
        <p:nvPicPr>
          <p:cNvPr id="7" name="Picture 6" descr="A grey circle with a person in it&#10;&#10;AI-generated content may be incorrect.">
            <a:extLst>
              <a:ext uri="{FF2B5EF4-FFF2-40B4-BE49-F238E27FC236}">
                <a16:creationId xmlns:a16="http://schemas.microsoft.com/office/drawing/2014/main" id="{A92E7721-7C9A-6971-E21F-ACE42825820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96" t="8000" r="9865" b="8000"/>
          <a:stretch>
            <a:fillRect/>
          </a:stretch>
        </p:blipFill>
        <p:spPr>
          <a:xfrm>
            <a:off x="14146010" y="5396424"/>
            <a:ext cx="5100020" cy="520922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7675924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EBAEC9-9929-404C-E1C0-6F39BD6474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DD4D2F9-7BA0-39A2-A24B-658C139DC49F}"/>
              </a:ext>
            </a:extLst>
          </p:cNvPr>
          <p:cNvSpPr/>
          <p:nvPr/>
        </p:nvSpPr>
        <p:spPr>
          <a:xfrm>
            <a:off x="7902419" y="0"/>
            <a:ext cx="12417581" cy="11430000"/>
          </a:xfrm>
          <a:custGeom>
            <a:avLst/>
            <a:gdLst/>
            <a:ahLst/>
            <a:cxnLst/>
            <a:rect l="l" t="t" r="r" b="b"/>
            <a:pathLst>
              <a:path w="9747921" h="6658168">
                <a:moveTo>
                  <a:pt x="0" y="0"/>
                </a:moveTo>
                <a:lnTo>
                  <a:pt x="9747921" y="0"/>
                </a:lnTo>
                <a:lnTo>
                  <a:pt x="9747921" y="6658168"/>
                </a:lnTo>
                <a:lnTo>
                  <a:pt x="0" y="66581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6247" t="-9333" r="-26355" b="-4809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4FD3875D-0719-AABB-0513-51DEF8236CF8}"/>
              </a:ext>
            </a:extLst>
          </p:cNvPr>
          <p:cNvSpPr/>
          <p:nvPr/>
        </p:nvSpPr>
        <p:spPr>
          <a:xfrm rot="-10800000" flipH="1">
            <a:off x="7902419" y="0"/>
            <a:ext cx="13230381" cy="11463580"/>
          </a:xfrm>
          <a:custGeom>
            <a:avLst/>
            <a:gdLst/>
            <a:ahLst/>
            <a:cxnLst/>
            <a:rect l="l" t="t" r="r" b="b"/>
            <a:pathLst>
              <a:path w="6213382" h="6658168">
                <a:moveTo>
                  <a:pt x="6213382" y="0"/>
                </a:moveTo>
                <a:lnTo>
                  <a:pt x="0" y="0"/>
                </a:lnTo>
                <a:lnTo>
                  <a:pt x="0" y="6658168"/>
                </a:lnTo>
                <a:lnTo>
                  <a:pt x="6213382" y="6658168"/>
                </a:lnTo>
                <a:lnTo>
                  <a:pt x="6213382" y="0"/>
                </a:lnTo>
                <a:close/>
              </a:path>
            </a:pathLst>
          </a:custGeom>
          <a:blipFill>
            <a:blip r:embed="rId3"/>
            <a:stretch>
              <a:fillRect l="-3579" r="-3579"/>
            </a:stretch>
          </a:blipFill>
        </p:spPr>
        <p:txBody>
          <a:bodyPr/>
          <a:lstStyle/>
          <a:p>
            <a:endParaRPr lang="en-US" dirty="0"/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42C3EBAD-FFCC-91BF-F7DA-F1688AA8F945}"/>
              </a:ext>
            </a:extLst>
          </p:cNvPr>
          <p:cNvGrpSpPr/>
          <p:nvPr/>
        </p:nvGrpSpPr>
        <p:grpSpPr>
          <a:xfrm>
            <a:off x="13665200" y="4970215"/>
            <a:ext cx="6061640" cy="6061640"/>
            <a:chOff x="0" y="0"/>
            <a:chExt cx="812800" cy="8128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CA027AC0-9489-D2B7-0F51-3CE86A4CEB89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D20338A5-4466-BEF3-3392-E5BB420B6063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1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TextBox 9">
            <a:extLst>
              <a:ext uri="{FF2B5EF4-FFF2-40B4-BE49-F238E27FC236}">
                <a16:creationId xmlns:a16="http://schemas.microsoft.com/office/drawing/2014/main" id="{DCA8B2A1-A64D-91E7-A274-966C33860145}"/>
              </a:ext>
            </a:extLst>
          </p:cNvPr>
          <p:cNvSpPr txBox="1"/>
          <p:nvPr/>
        </p:nvSpPr>
        <p:spPr>
          <a:xfrm>
            <a:off x="1161438" y="5207859"/>
            <a:ext cx="40718981" cy="35702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n-US" sz="6600" b="1" dirty="0">
                <a:solidFill>
                  <a:srgbClr val="609BC4"/>
                </a:solidFill>
                <a:latin typeface="Poppins Bold"/>
                <a:ea typeface="Poppins Bold"/>
                <a:cs typeface="Poppins Bold"/>
                <a:sym typeface="Poppins Bold"/>
              </a:rPr>
              <a:t>ASES </a:t>
            </a:r>
            <a:r>
              <a:rPr lang="en-US" sz="6600" b="1" dirty="0">
                <a:solidFill>
                  <a:srgbClr val="609BC4"/>
                </a:solidFill>
                <a:latin typeface="Poppins" panose="00000500000000000000" pitchFamily="2" charset="0"/>
                <a:ea typeface="Poppins Bold"/>
                <a:cs typeface="Poppins" panose="00000500000000000000" pitchFamily="2" charset="0"/>
                <a:sym typeface="Poppins Bold"/>
              </a:rPr>
              <a:t>2025</a:t>
            </a:r>
          </a:p>
          <a:p>
            <a:pPr algn="just"/>
            <a:r>
              <a:rPr lang="en-US" sz="16600" dirty="0">
                <a:solidFill>
                  <a:srgbClr val="609BC4"/>
                </a:solidFill>
                <a:latin typeface="Playlist Script"/>
                <a:ea typeface="Playlist Script"/>
                <a:cs typeface="Playlist Script"/>
                <a:sym typeface="Playlist Script"/>
              </a:rPr>
              <a:t>Annual Meeting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C2EB5455-00F9-1939-963B-6459B428849B}"/>
              </a:ext>
            </a:extLst>
          </p:cNvPr>
          <p:cNvSpPr txBox="1"/>
          <p:nvPr/>
        </p:nvSpPr>
        <p:spPr>
          <a:xfrm>
            <a:off x="1161438" y="8636455"/>
            <a:ext cx="9510793" cy="1661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n-US" sz="5400" b="1" dirty="0">
                <a:solidFill>
                  <a:srgbClr val="609BC4"/>
                </a:solidFill>
                <a:latin typeface="Poppins Bold"/>
                <a:ea typeface="Poppins Bold"/>
                <a:cs typeface="Poppins Bold"/>
                <a:sym typeface="Poppins Bold"/>
              </a:rPr>
              <a:t>October 15-18, 2025</a:t>
            </a:r>
          </a:p>
          <a:p>
            <a:pPr algn="just"/>
            <a:r>
              <a:rPr lang="en-US" sz="5400" b="1" dirty="0">
                <a:solidFill>
                  <a:srgbClr val="609BC4"/>
                </a:solidFill>
                <a:latin typeface="Poppins Bold"/>
                <a:ea typeface="Poppins Bold"/>
                <a:cs typeface="Poppins Bold"/>
                <a:sym typeface="Poppins Bold"/>
              </a:rPr>
              <a:t>San Diego, </a:t>
            </a:r>
            <a:r>
              <a:rPr lang="en-US" sz="5400" b="1" dirty="0">
                <a:solidFill>
                  <a:srgbClr val="609BC4"/>
                </a:solidFill>
                <a:latin typeface="Poppins" panose="00000500000000000000" pitchFamily="2" charset="0"/>
                <a:ea typeface="Poppins Bold"/>
                <a:cs typeface="Poppins" panose="00000500000000000000" pitchFamily="2" charset="0"/>
                <a:sym typeface="Poppins Bold"/>
              </a:rPr>
              <a:t>CA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107E7F7E-EB0D-BB92-1DCC-F867310A2F0E}"/>
              </a:ext>
            </a:extLst>
          </p:cNvPr>
          <p:cNvSpPr txBox="1"/>
          <p:nvPr/>
        </p:nvSpPr>
        <p:spPr>
          <a:xfrm>
            <a:off x="641567" y="1927637"/>
            <a:ext cx="19036865" cy="175984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065"/>
              </a:lnSpc>
            </a:pPr>
            <a:r>
              <a:rPr lang="en-US" sz="16600" b="1" dirty="0">
                <a:solidFill>
                  <a:srgbClr val="285270"/>
                </a:solidFill>
                <a:latin typeface="Poppins Bold"/>
                <a:ea typeface="Poppins Bold"/>
                <a:cs typeface="Poppins Bold"/>
                <a:sym typeface="Poppins Bold"/>
              </a:rPr>
              <a:t>I’m speaking at...</a:t>
            </a:r>
          </a:p>
        </p:txBody>
      </p:sp>
      <p:pic>
        <p:nvPicPr>
          <p:cNvPr id="7" name="Picture 6" descr="A grey circle with a person in it&#10;&#10;AI-generated content may be incorrect.">
            <a:extLst>
              <a:ext uri="{FF2B5EF4-FFF2-40B4-BE49-F238E27FC236}">
                <a16:creationId xmlns:a16="http://schemas.microsoft.com/office/drawing/2014/main" id="{27D795E2-5952-004E-5346-F8ABC920100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96" t="8000" r="9865" b="8000"/>
          <a:stretch>
            <a:fillRect/>
          </a:stretch>
        </p:blipFill>
        <p:spPr>
          <a:xfrm>
            <a:off x="14146010" y="5396424"/>
            <a:ext cx="5100020" cy="520922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7950838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1425</TotalTime>
  <Words>266</Words>
  <Application>Microsoft Office PowerPoint</Application>
  <PresentationFormat>Custom</PresentationFormat>
  <Paragraphs>35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Poppins</vt:lpstr>
      <vt:lpstr>Calibri</vt:lpstr>
      <vt:lpstr>Playlist Script</vt:lpstr>
      <vt:lpstr>Poppins Bold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ases 2025 am HEADER (LinkedIn Post)</dc:title>
  <dc:creator>Bridgette Heschel</dc:creator>
  <cp:lastModifiedBy>Bridgette Heschel</cp:lastModifiedBy>
  <cp:revision>5</cp:revision>
  <dcterms:created xsi:type="dcterms:W3CDTF">2006-08-16T00:00:00Z</dcterms:created>
  <dcterms:modified xsi:type="dcterms:W3CDTF">2025-08-27T13:45:20Z</dcterms:modified>
  <dc:identifier>DAGwn9QpsL4</dc:identifier>
</cp:coreProperties>
</file>